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0651C8-FFD3-4ADC-9A2B-E301643D950B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155571-B965-4C2A-8333-A8E29EE157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seisrael.com/apocryph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</a:t>
            </a:r>
            <a:br>
              <a:rPr lang="en-US" dirty="0"/>
            </a:br>
            <a:r>
              <a:rPr lang="en-US" sz="2400" i="1" dirty="0">
                <a:latin typeface="+mn-lt"/>
              </a:rPr>
              <a:t>Comforted of the Lord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76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Heard about the sad state of Jerusalem, asked permission to go help. </a:t>
            </a:r>
            <a:r>
              <a:rPr lang="en-US" dirty="0" err="1"/>
              <a:t>Artaxerxes</a:t>
            </a:r>
            <a:r>
              <a:rPr lang="en-US" dirty="0"/>
              <a:t> I trusted him.</a:t>
            </a:r>
          </a:p>
          <a:p>
            <a:r>
              <a:rPr lang="en-US" dirty="0"/>
              <a:t>Champion of the rebuilding of the walls in 52 days (6:15)</a:t>
            </a:r>
          </a:p>
          <a:p>
            <a:r>
              <a:rPr lang="en-US" dirty="0"/>
              <a:t>Probably a eunuch (Septuagint, serving king and queen). Per </a:t>
            </a:r>
            <a:r>
              <a:rPr lang="en-US" dirty="0" err="1"/>
              <a:t>Dt</a:t>
            </a:r>
            <a:r>
              <a:rPr lang="en-US" dirty="0"/>
              <a:t> 23:1, no eunuch could enter temple! </a:t>
            </a:r>
          </a:p>
          <a:p>
            <a:r>
              <a:rPr lang="en-US" dirty="0"/>
              <a:t>Significant: </a:t>
            </a:r>
            <a:r>
              <a:rPr lang="en-US" dirty="0" err="1"/>
              <a:t>Shemaiah</a:t>
            </a:r>
            <a:r>
              <a:rPr lang="en-US" dirty="0"/>
              <a:t> tried to trick him into entering in 6:10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981200"/>
            <a:ext cx="3352447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Nehemiah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Character Counts: Nehemiah fought</a:t>
            </a:r>
          </a:p>
          <a:p>
            <a:pPr lvl="1"/>
            <a:r>
              <a:rPr lang="en-US" dirty="0"/>
              <a:t>Corruption &amp; Greed (usury)</a:t>
            </a:r>
          </a:p>
          <a:p>
            <a:pPr lvl="1"/>
            <a:r>
              <a:rPr lang="en-US" dirty="0"/>
              <a:t>Deceit and Treachery inside and outside</a:t>
            </a:r>
          </a:p>
          <a:p>
            <a:pPr lvl="1"/>
            <a:r>
              <a:rPr lang="en-US" dirty="0"/>
              <a:t>Immorality within the covenant family</a:t>
            </a:r>
          </a:p>
          <a:p>
            <a:r>
              <a:rPr lang="en-US" dirty="0"/>
              <a:t>How:</a:t>
            </a:r>
          </a:p>
          <a:p>
            <a:pPr lvl="1"/>
            <a:r>
              <a:rPr lang="en-US" dirty="0"/>
              <a:t>“But out of reverence for God I did not act like that. Instead, I devoted myself to the work on this wall.” 1302</a:t>
            </a:r>
          </a:p>
          <a:p>
            <a:pPr lvl="1"/>
            <a:r>
              <a:rPr lang="en-US" dirty="0"/>
              <a:t>“I put in charge of Jerusalem my brother </a:t>
            </a:r>
            <a:r>
              <a:rPr lang="en-US" dirty="0" err="1"/>
              <a:t>Hanani</a:t>
            </a:r>
            <a:r>
              <a:rPr lang="en-US" dirty="0"/>
              <a:t>, along with </a:t>
            </a:r>
            <a:r>
              <a:rPr lang="en-US" dirty="0" err="1"/>
              <a:t>Hananiah</a:t>
            </a:r>
            <a:r>
              <a:rPr lang="en-US" dirty="0"/>
              <a:t> the commander of the citadel, because he was a man of integrity and feared God more than most man do.” (1304)</a:t>
            </a:r>
          </a:p>
          <a:p>
            <a:pPr lvl="1"/>
            <a:r>
              <a:rPr lang="en-US" dirty="0"/>
              <a:t>The Levites “read from the Book of the Law of God, making it clear and giving the meaning so that the people could understand what was being read.” (1310)</a:t>
            </a:r>
          </a:p>
          <a:p>
            <a:pPr lvl="1"/>
            <a:r>
              <a:rPr lang="en-US" dirty="0"/>
              <a:t>Said not to grieve, “for the joy of the Lord is your strength.” (1310)</a:t>
            </a:r>
          </a:p>
          <a:p>
            <a:pPr lvl="1"/>
            <a:r>
              <a:rPr lang="en-US" dirty="0"/>
              <a:t>Read “confessional prayer” on 1311-13</a:t>
            </a:r>
          </a:p>
          <a:p>
            <a:pPr lvl="1"/>
            <a:r>
              <a:rPr lang="en-US" dirty="0"/>
              <a:t>Dealing with the intermarriage problem.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286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from a Genealogy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477000" cy="4800600"/>
          </a:xfrm>
        </p:spPr>
        <p:txBody>
          <a:bodyPr>
            <a:normAutofit/>
          </a:bodyPr>
          <a:lstStyle/>
          <a:p>
            <a:r>
              <a:rPr lang="en-US" dirty="0"/>
              <a:t>The Prayer of </a:t>
            </a:r>
            <a:r>
              <a:rPr lang="en-US" dirty="0" err="1"/>
              <a:t>Jabez</a:t>
            </a:r>
            <a:r>
              <a:rPr lang="en-US" dirty="0"/>
              <a:t> (1324)</a:t>
            </a:r>
          </a:p>
          <a:p>
            <a:r>
              <a:rPr lang="en-US" dirty="0" err="1"/>
              <a:t>Jabez</a:t>
            </a:r>
            <a:r>
              <a:rPr lang="en-US" dirty="0"/>
              <a:t> = Pain</a:t>
            </a:r>
          </a:p>
          <a:p>
            <a:r>
              <a:rPr lang="en-US" dirty="0"/>
              <a:t>May have been illegitimate.</a:t>
            </a:r>
          </a:p>
          <a:p>
            <a:r>
              <a:rPr lang="en-US" dirty="0"/>
              <a:t>“Oh, that you would bless me and enlarge my territory! Let your hand be with me, and keep me from harm so that I will be free from pain.” And God granted his request.”</a:t>
            </a:r>
          </a:p>
          <a:p>
            <a:r>
              <a:rPr lang="en-US" b="1" u="sng" dirty="0">
                <a:solidFill>
                  <a:srgbClr val="0070C0"/>
                </a:solidFill>
              </a:rPr>
              <a:t>The Bible does not give any details…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Apocrypha</a:t>
            </a:r>
            <a:br>
              <a:rPr lang="en-US" dirty="0"/>
            </a:br>
            <a:r>
              <a:rPr lang="en-US" sz="2800" i="1" dirty="0">
                <a:latin typeface="+mn-lt"/>
              </a:rPr>
              <a:t>“The hidden away”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Books generally not accepted as inspired writings of God.</a:t>
            </a:r>
          </a:p>
          <a:p>
            <a:r>
              <a:rPr lang="en-US" dirty="0"/>
              <a:t>The mainstream Jewish and Christian leaders never accepted these writings.</a:t>
            </a:r>
          </a:p>
          <a:p>
            <a:pPr lvl="1"/>
            <a:r>
              <a:rPr lang="en-US" dirty="0"/>
              <a:t>No apocryphal book is quoted </a:t>
            </a:r>
            <a:r>
              <a:rPr lang="en-US" u="sng" dirty="0"/>
              <a:t>as scripture</a:t>
            </a:r>
            <a:r>
              <a:rPr lang="en-US" dirty="0"/>
              <a:t> in the NT</a:t>
            </a:r>
          </a:p>
          <a:p>
            <a:pPr lvl="1"/>
            <a:r>
              <a:rPr lang="en-US" dirty="0"/>
              <a:t>The Qumran community (their origin) was not orthodox.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patristics</a:t>
            </a:r>
            <a:r>
              <a:rPr lang="en-US" dirty="0"/>
              <a:t> (“Christian Fathers”) rejected prior to Augustine.</a:t>
            </a:r>
          </a:p>
          <a:p>
            <a:pPr lvl="1"/>
            <a:r>
              <a:rPr lang="en-US" dirty="0"/>
              <a:t>Jerome, one of the best early scholars vigorously refuted them.</a:t>
            </a:r>
          </a:p>
          <a:p>
            <a:pPr lvl="1"/>
            <a:r>
              <a:rPr lang="en-US" dirty="0"/>
              <a:t>No church body recognized them for at least 400 years.</a:t>
            </a:r>
          </a:p>
          <a:p>
            <a:pPr lvl="1"/>
            <a:r>
              <a:rPr lang="en-US" dirty="0"/>
              <a:t>Even Catholics during the reformation were not united on their use.</a:t>
            </a:r>
          </a:p>
          <a:p>
            <a:r>
              <a:rPr lang="en-US" dirty="0"/>
              <a:t>We continue their decisions:</a:t>
            </a:r>
          </a:p>
          <a:p>
            <a:pPr lvl="1"/>
            <a:r>
              <a:rPr lang="en-US" dirty="0"/>
              <a:t>They abound in historical and geographical inaccuracies and anachronisms.</a:t>
            </a:r>
          </a:p>
          <a:p>
            <a:pPr lvl="1"/>
            <a:r>
              <a:rPr lang="en-US" dirty="0"/>
              <a:t>They contradict clear doctrines elsewhere.</a:t>
            </a:r>
          </a:p>
          <a:p>
            <a:pPr lvl="1"/>
            <a:r>
              <a:rPr lang="en-US" dirty="0"/>
              <a:t>Some clearly lie about </a:t>
            </a:r>
            <a:r>
              <a:rPr lang="en-US" dirty="0"/>
              <a:t>authorship (i.e., Gospel of Judas – written after Judas’ death)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Apocrypha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 </a:t>
            </a:r>
            <a:r>
              <a:rPr lang="en-US" dirty="0" err="1"/>
              <a:t>Esdras</a:t>
            </a:r>
            <a:r>
              <a:rPr lang="en-US" dirty="0"/>
              <a:t> – tells about restoration, much duplication, many legends; says that </a:t>
            </a:r>
            <a:r>
              <a:rPr lang="en-US" dirty="0" err="1"/>
              <a:t>Zerubbabel</a:t>
            </a:r>
            <a:r>
              <a:rPr lang="en-US" dirty="0"/>
              <a:t> </a:t>
            </a:r>
            <a:r>
              <a:rPr lang="en-US" dirty="0" err="1"/>
              <a:t>acknwoledged</a:t>
            </a:r>
            <a:r>
              <a:rPr lang="en-US" dirty="0"/>
              <a:t> Woman and Truth are more powerful than kings or wine, thus allowed to rebuild the temple</a:t>
            </a:r>
          </a:p>
          <a:p>
            <a:r>
              <a:rPr lang="en-US" dirty="0"/>
              <a:t>2 </a:t>
            </a:r>
            <a:r>
              <a:rPr lang="en-US" dirty="0" err="1"/>
              <a:t>Esdras</a:t>
            </a:r>
            <a:r>
              <a:rPr lang="en-US" dirty="0"/>
              <a:t> – apocalyptic; Martin Luther threw a copy into the river!</a:t>
            </a:r>
          </a:p>
          <a:p>
            <a:r>
              <a:rPr lang="en-US" dirty="0" err="1"/>
              <a:t>Tobit</a:t>
            </a:r>
            <a:r>
              <a:rPr lang="en-US" dirty="0"/>
              <a:t> – short Pharisaic novel; emphasizes law, washings, etc. Claims that almsgiving atones sin.</a:t>
            </a:r>
          </a:p>
          <a:p>
            <a:r>
              <a:rPr lang="en-US" dirty="0"/>
              <a:t>Judith – Pharisaic fiction; Judith brings clean food to enemy general, wins him with her beauty and clean food and washings, gets him drunk and beheads him.</a:t>
            </a:r>
          </a:p>
          <a:p>
            <a:r>
              <a:rPr lang="en-US" dirty="0"/>
              <a:t>Additions to Esther – adds prayers and letters; basically adds God’s name to the book.</a:t>
            </a:r>
          </a:p>
          <a:p>
            <a:r>
              <a:rPr lang="en-US" dirty="0"/>
              <a:t>The Wisdom of Solomon – </a:t>
            </a:r>
            <a:r>
              <a:rPr lang="en-US" dirty="0" err="1"/>
              <a:t>Ecclesates</a:t>
            </a:r>
            <a:r>
              <a:rPr lang="en-US" dirty="0"/>
              <a:t>-like book</a:t>
            </a:r>
          </a:p>
          <a:p>
            <a:r>
              <a:rPr lang="en-US" dirty="0"/>
              <a:t>Wisdom of </a:t>
            </a:r>
            <a:r>
              <a:rPr lang="en-US" dirty="0" err="1"/>
              <a:t>Sirach</a:t>
            </a:r>
            <a:r>
              <a:rPr lang="en-US" dirty="0"/>
              <a:t> (</a:t>
            </a:r>
            <a:r>
              <a:rPr lang="en-US" dirty="0" err="1"/>
              <a:t>Ecclesiasticus</a:t>
            </a:r>
            <a:r>
              <a:rPr lang="en-US" dirty="0"/>
              <a:t>) – Like Proverbs, but with “Mrs. Manners”-style advice. Frequently quoted.</a:t>
            </a:r>
          </a:p>
          <a:p>
            <a:pPr lvl="1"/>
            <a:r>
              <a:rPr lang="en-US" dirty="0"/>
              <a:t>Act like a man who knows more than he says</a:t>
            </a:r>
          </a:p>
          <a:p>
            <a:pPr lvl="1"/>
            <a:r>
              <a:rPr lang="en-US" dirty="0"/>
              <a:t>Speak concisely; say much in few words</a:t>
            </a:r>
          </a:p>
          <a:p>
            <a:pPr lvl="1"/>
            <a:r>
              <a:rPr lang="en-US" dirty="0"/>
              <a:t>Prepare what you have to say, and then you will be listened to.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Apocrypha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Baruch – claims to be written by Baruch, Jeremiah’s scribe. Problem? Likely written after 70 AD. Warns against idolatry.</a:t>
            </a:r>
          </a:p>
          <a:p>
            <a:r>
              <a:rPr lang="en-US" dirty="0"/>
              <a:t>Daniel 13: Susanna – pretty girl falsely tried, Daniel sets court precedent for avoiding witness collusion</a:t>
            </a:r>
          </a:p>
          <a:p>
            <a:r>
              <a:rPr lang="en-US" dirty="0" err="1"/>
              <a:t>Bel</a:t>
            </a:r>
            <a:r>
              <a:rPr lang="en-US" dirty="0"/>
              <a:t> and the Dragon (Dan 14) – shows folly of idolatry; God gives vision to show King Cyrus why Daniel didn’t worship </a:t>
            </a:r>
            <a:r>
              <a:rPr lang="en-US" dirty="0" err="1"/>
              <a:t>Bel</a:t>
            </a:r>
            <a:endParaRPr lang="en-US" dirty="0"/>
          </a:p>
          <a:p>
            <a:r>
              <a:rPr lang="en-US" dirty="0"/>
              <a:t>Song of the Three Hebrew Children (Daniel 3b): adds extra Psalm about fiery furnace</a:t>
            </a:r>
          </a:p>
          <a:p>
            <a:r>
              <a:rPr lang="en-US" dirty="0"/>
              <a:t>Prayer of Manasseh—alleged prayer of Judah’s wicked king. 2 </a:t>
            </a:r>
            <a:r>
              <a:rPr lang="en-US" dirty="0" err="1"/>
              <a:t>Chron</a:t>
            </a:r>
            <a:r>
              <a:rPr lang="en-US" dirty="0"/>
              <a:t> 33:19 refers to Manasseh’s prayer, so a scribe in 2</a:t>
            </a:r>
            <a:r>
              <a:rPr lang="en-US" baseline="30000" dirty="0"/>
              <a:t>nd</a:t>
            </a:r>
            <a:r>
              <a:rPr lang="en-US" dirty="0"/>
              <a:t> Cent BC wrote one!</a:t>
            </a:r>
          </a:p>
          <a:p>
            <a:r>
              <a:rPr lang="en-US" dirty="0"/>
              <a:t>1 </a:t>
            </a:r>
            <a:r>
              <a:rPr lang="en-US" dirty="0" err="1"/>
              <a:t>Maccabees</a:t>
            </a:r>
            <a:r>
              <a:rPr lang="en-US" dirty="0"/>
              <a:t> – most important – describes the 3 </a:t>
            </a:r>
            <a:r>
              <a:rPr lang="en-US" dirty="0" err="1"/>
              <a:t>Maccabean</a:t>
            </a:r>
            <a:r>
              <a:rPr lang="en-US" dirty="0"/>
              <a:t> brothers: Judas, Jonathan, and Simon. Much </a:t>
            </a:r>
            <a:r>
              <a:rPr lang="en-US" dirty="0" err="1"/>
              <a:t>intertestamental</a:t>
            </a:r>
            <a:r>
              <a:rPr lang="en-US" dirty="0"/>
              <a:t> period history.</a:t>
            </a:r>
          </a:p>
          <a:p>
            <a:r>
              <a:rPr lang="en-US" dirty="0"/>
              <a:t>2 </a:t>
            </a:r>
            <a:r>
              <a:rPr lang="en-US" dirty="0" err="1"/>
              <a:t>Maccabees</a:t>
            </a:r>
            <a:r>
              <a:rPr lang="en-US" dirty="0"/>
              <a:t> – parallel story of 1 Macc. Only tells about victories of Judas, more legendary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Apocrypha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Catholic Church prefers the title: “</a:t>
            </a:r>
            <a:r>
              <a:rPr lang="en-US" dirty="0" err="1"/>
              <a:t>Deuterocanonical</a:t>
            </a:r>
            <a:r>
              <a:rPr lang="en-US" dirty="0"/>
              <a:t> Books” – second canon.</a:t>
            </a:r>
          </a:p>
          <a:p>
            <a:r>
              <a:rPr lang="en-US" dirty="0"/>
              <a:t>Different traditions with apocryphal usage</a:t>
            </a:r>
          </a:p>
          <a:p>
            <a:pPr lvl="1"/>
            <a:r>
              <a:rPr lang="en-US" dirty="0"/>
              <a:t>Psalm 151, The Life of Adam and Eve, The Book of Jubilees, 3 &amp; 4 </a:t>
            </a:r>
            <a:r>
              <a:rPr lang="en-US" dirty="0" err="1"/>
              <a:t>Maccabees</a:t>
            </a:r>
            <a:r>
              <a:rPr lang="en-US" dirty="0"/>
              <a:t>, 1 &amp; 2 Enoch; Assumption of Moses, etc.</a:t>
            </a:r>
          </a:p>
          <a:p>
            <a:r>
              <a:rPr lang="en-US" dirty="0"/>
              <a:t>New Testament apocryphal writings are a whole different ballgame: “</a:t>
            </a:r>
            <a:r>
              <a:rPr lang="en-US" dirty="0" err="1"/>
              <a:t>Pseudepigraphs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Gospel of Judas, Thomas, Mary, etc. Just about nobody things these are any good…</a:t>
            </a:r>
          </a:p>
          <a:p>
            <a:pPr lvl="1"/>
            <a:r>
              <a:rPr lang="en-US" dirty="0"/>
              <a:t>Infancy Gospels: James, Thomas, History of Joseph the Carpenter, Life of John the Baptist; Christian Gospels: Hebrews, Nazarenes, </a:t>
            </a:r>
            <a:r>
              <a:rPr lang="en-US" dirty="0" err="1"/>
              <a:t>Ebionites</a:t>
            </a:r>
            <a:r>
              <a:rPr lang="en-US" dirty="0"/>
              <a:t>; </a:t>
            </a:r>
            <a:r>
              <a:rPr lang="en-US" i="1" dirty="0"/>
              <a:t>and many, many more!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990" y="6488668"/>
            <a:ext cx="4391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http://www.riseisrael.com/apocrypha.htm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28600" y="3124200"/>
            <a:ext cx="8697014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82</TotalTime>
  <Words>882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Prefab</vt:lpstr>
      <vt:lpstr>The End.</vt:lpstr>
      <vt:lpstr>Nehemiah Comforted of the Lord</vt:lpstr>
      <vt:lpstr>Lessons from Nehemiah</vt:lpstr>
      <vt:lpstr>Lesson from a Genealogy</vt:lpstr>
      <vt:lpstr>The Apocrypha “The hidden away”</vt:lpstr>
      <vt:lpstr>The Apocrypha</vt:lpstr>
      <vt:lpstr>The Apocrypha</vt:lpstr>
      <vt:lpstr>The Apocrypha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Hiatts</dc:creator>
  <cp:lastModifiedBy>Hiatts</cp:lastModifiedBy>
  <cp:revision>13</cp:revision>
  <dcterms:created xsi:type="dcterms:W3CDTF">2008-10-13T20:37:51Z</dcterms:created>
  <dcterms:modified xsi:type="dcterms:W3CDTF">2008-10-14T03:12:40Z</dcterms:modified>
</cp:coreProperties>
</file>